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  <p:sldId id="265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412776"/>
            <a:ext cx="6984776" cy="266429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Отчет психолога </a:t>
            </a:r>
            <a:b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психолого-консультативной работе</a:t>
            </a:r>
            <a:b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ЦРЛС за 2020-2021 гг.</a:t>
            </a:r>
            <a:b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435458" y="6857999"/>
          <a:ext cx="118384" cy="1034034"/>
        </p:xfrm>
        <a:graphic>
          <a:graphicData uri="http://schemas.openxmlformats.org/drawingml/2006/table">
            <a:tbl>
              <a:tblPr/>
              <a:tblGrid>
                <a:gridCol w="29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70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 b="1" dirty="0">
                          <a:latin typeface="Times New Roman"/>
                          <a:ea typeface="Calibri"/>
                          <a:cs typeface="Times New Roman"/>
                        </a:rPr>
                        <a:t>Курс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 b="1" dirty="0">
                          <a:latin typeface="Times New Roman"/>
                          <a:ea typeface="Calibri"/>
                          <a:cs typeface="Times New Roman"/>
                        </a:rPr>
                        <a:t>Лечебный факультет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 b="1">
                          <a:latin typeface="Times New Roman"/>
                          <a:ea typeface="Calibri"/>
                          <a:cs typeface="Times New Roman"/>
                        </a:rPr>
                        <a:t>Педиатрический факультет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" b="1">
                          <a:latin typeface="Times New Roman"/>
                          <a:ea typeface="Calibri"/>
                          <a:cs typeface="Times New Roman"/>
                        </a:rPr>
                        <a:t>Стоматологический факультет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1 курс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2 курс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3 курс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4 курс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Преподаватели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3813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Количественные показатели  индивидуальных консультаций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951482"/>
          <a:ext cx="8496943" cy="2612375"/>
        </p:xfrm>
        <a:graphic>
          <a:graphicData uri="http://schemas.openxmlformats.org/drawingml/2006/table">
            <a:tbl>
              <a:tblPr/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457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Курс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Лечебный факультет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Педиатрический факультет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Стоматологический факультет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45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курс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6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45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курс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45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курс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45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курс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147248" cy="554461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Проблемы и трудности  психологической и социальной адаптации;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Проблемы и конфликтные ситуации со сверстниками и преподавателями;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Проблемы межличностных отношений с близкими, сверстниками, противоположным полом, преподавателями;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Трудности и проблемы в учебном процессе (подготовка к экзаменам, страхи  и трудности в публичных выступлениях, страх  и неуверенности сдачи экзаменов, трудности организации личного времени и т.д.);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Проблемы личностного  и профессионального самоопределения при выборе специализации;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внутриличностных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состояний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(качества личности, склонности, способности, характер и т.д.);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психосоматического состояния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студентов в процессе обучения (страх перед будущим, страх одиночества из-за потери близких людей; негативные изменения эмоционального состояния; неуверенность в себе; длительный стресс;  внутреннее напряжение; снижение работоспособности;  психологический дискомфорт;  снижение настроения; неуверенность в себе; стрессовое состояние после развода; плохой сон и пр.)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Основными проблемами индивидуальных обращений являлись: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1.Анкетирование «Исследование адаптации студентов первого курса».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данном  анкетировании приняли участие студенты трех факультетов 1 курса в количестве 323 человека, что составило  61% от общего количества учащихся.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Анкетирование «Осведомленность у студентов о здоровом образе жизни».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данном анкетировании приняли участие студенты трех факультетов 1 курса в количестве 323 человек, что составило 61% от общего количества учащихся. В исследовании принимало участие 72% - студентов женского пола и 28% - мужского.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Анкетирование «Оценка студентов условий ЗОЖ в ЧГМА».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данном анкетировании приняли участие студенты трех факультетов 1 курса в количестве 323 человек, что составило 61% от общего количества учащихся. 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624078" indent="-514350"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Проводилось анкетирование студентов 1 курса: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132856"/>
            <a:ext cx="7488832" cy="352839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советах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воспитательной работе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студенческих советах;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собраниях волонтерских отрядов.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Посещение и участие психолога ЦРЛС в вузовских мероприятиях:</a:t>
            </a:r>
            <a:endParaRPr lang="ru-RU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7467600" cy="4629128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За учебный   период   с сентября 2020 г. -  по июнь   2021 г. в ЦРЛС велась комплексная психолого-консультативная работа  со студентами,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тьютерами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преподавателями ЧГМА.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7467600" cy="4053064"/>
          </a:xfrm>
        </p:spPr>
        <p:txBody>
          <a:bodyPr>
            <a:normAutofit/>
          </a:bodyPr>
          <a:lstStyle/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Психологическая диагностика.</a:t>
            </a:r>
          </a:p>
          <a:p>
            <a:pPr lvl="0"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Индивидуальные и групповые психологические консультации.</a:t>
            </a:r>
          </a:p>
          <a:p>
            <a:pPr lvl="0"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Психологическая профилактика.</a:t>
            </a: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Психологическое просвещение.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85821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Данная работа реализовывалась согласно ранее разработанного перспективного плана по следующим направлениям: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человек  посетивших  Центра развития личности студента –  1415.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Количество человек посетивших групповые тренинг- занятия   -  1366.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Количество человек посетивших индивидуальные консультации – 49.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Количество проведенных групповых и индивидуальных занятий – 148.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Количество  групповых  тренинг - занятий – 102;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Количество индивидуальных консультаций – 46.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496944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психолого-консультативной работы ЦРЛС :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7859216" cy="4701136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студентов 1 курса « Адаптация студентов первого курса» 31 занятие – 434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студентов 1 курса «Сплоченность студенческой группы» 3 занятия –  33человека;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студентов 2 курса« На экзамен без страха»    29 занятий – 348 человек;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студентов 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курса «Решение конфликтных ситуаций в группе» 1 занятие  - 9 человек;</a:t>
            </a:r>
          </a:p>
          <a:p>
            <a:pPr lvl="0"/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003232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течении учебного года были проведены циклы тренинг занятий согласно годового плана работы: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19256" cy="5781256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Тренинг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Тайм-менеджмент»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студентов 1 курса 23 занятия – 322 человека;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Тренинг по формированию лидерских способностей для старост групп « Я лидер»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 занятие – 18 человек.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Тренинг занятия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тьютеров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«Школа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тьютерства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- 6 занятий – 110 человек.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Цикл тренингов по повышению психологических компетенций кураторов в работе со студентами –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онлайн-лекция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тренинг-занятий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110 человек.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7924800" y="274638"/>
            <a:ext cx="247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 flipH="1">
            <a:off x="7924799" y="5805264"/>
            <a:ext cx="45719" cy="6686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Количественные показатели участников тренинг- занятий: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4" y="1264537"/>
          <a:ext cx="8280922" cy="4612734"/>
        </p:xfrm>
        <a:graphic>
          <a:graphicData uri="http://schemas.openxmlformats.org/drawingml/2006/table">
            <a:tbl>
              <a:tblPr/>
              <a:tblGrid>
                <a:gridCol w="1478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4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878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Курс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Лечебный факультет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Педиатрический факультет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Стоматологический факультет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78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курс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78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курс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131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878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курс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878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курс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878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курс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 flipH="1">
            <a:off x="7924799" y="5373216"/>
            <a:ext cx="45719" cy="11007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Итог работы тренинг – групп: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71600" y="2708920"/>
          <a:ext cx="6984777" cy="1944216"/>
        </p:xfrm>
        <a:graphic>
          <a:graphicData uri="http://schemas.openxmlformats.org/drawingml/2006/table">
            <a:tbl>
              <a:tblPr/>
              <a:tblGrid>
                <a:gridCol w="1424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3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58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Всего занятий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Кол-во студентов, охваченных тренингами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Средняя посещаемость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Кол-во циклов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102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1366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280920" cy="18722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На индивидуальные консультации обращались студенты 1-5 курсов.</a:t>
            </a:r>
          </a:p>
          <a:p>
            <a:pPr algn="ctr">
              <a:buNone/>
            </a:pPr>
            <a:r>
              <a:rPr lang="ru-RU" b="1" dirty="0" smtClean="0"/>
              <a:t>Индивидуальных консультаций</a:t>
            </a:r>
            <a:r>
              <a:rPr lang="ru-RU" dirty="0" smtClean="0"/>
              <a:t> – всего  -  46, из них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4969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Индивидуальная психолого-консультационная работа: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3060954"/>
          <a:ext cx="8280920" cy="1736198"/>
        </p:xfrm>
        <a:graphic>
          <a:graphicData uri="http://schemas.openxmlformats.org/drawingml/2006/table">
            <a:tbl>
              <a:tblPr/>
              <a:tblGrid>
                <a:gridCol w="244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1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9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8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направлены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самообращение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первично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повторно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357</TotalTime>
  <Words>682</Words>
  <Application>Microsoft Office PowerPoint</Application>
  <PresentationFormat>Экран (4:3)</PresentationFormat>
  <Paragraphs>137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Отчет психолога  по психолого-консультативной работе ЦРЛС за 2020-2021 гг. </vt:lpstr>
      <vt:lpstr>Презентация PowerPoint</vt:lpstr>
      <vt:lpstr>Данная работа реализовывалась согласно ранее разработанного перспективного плана по следующим направлениям: </vt:lpstr>
      <vt:lpstr>Анализ  психолого-консультативной работы ЦРЛС :</vt:lpstr>
      <vt:lpstr>В течении учебного года были проведены циклы тренинг занятий согласно годового плана работы: </vt:lpstr>
      <vt:lpstr>Презентация PowerPoint</vt:lpstr>
      <vt:lpstr>Количественные показатели участников тренинг- занятий: </vt:lpstr>
      <vt:lpstr>Итог работы тренинг – групп: </vt:lpstr>
      <vt:lpstr>Индивидуальная психолого-консультационная работа: </vt:lpstr>
      <vt:lpstr>Количественные показатели  индивидуальных консультаций : </vt:lpstr>
      <vt:lpstr>Основными проблемами индивидуальных обращений являлись:</vt:lpstr>
      <vt:lpstr>Проводилось анкетирование студентов 1 курса:</vt:lpstr>
      <vt:lpstr>Посещение и участие психолога ЦРЛС в вузовских мероприятиях: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Психолог</dc:creator>
  <cp:lastModifiedBy>admin</cp:lastModifiedBy>
  <cp:revision>36</cp:revision>
  <dcterms:created xsi:type="dcterms:W3CDTF">2019-06-07T04:41:46Z</dcterms:created>
  <dcterms:modified xsi:type="dcterms:W3CDTF">2021-06-28T06:22:01Z</dcterms:modified>
</cp:coreProperties>
</file>